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9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BA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3" d="100"/>
          <a:sy n="83" d="100"/>
        </p:scale>
        <p:origin x="-7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11EDD-C45D-4B61-81A1-30E5375EC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4F6D7E-23A3-44BC-A8A9-4520770E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A1AB6-55FB-4A5D-AE98-B9F1C9FC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5494B-4F3B-41BD-9EC2-6ABD268F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1C6FC-E16D-470D-9830-F63F8E3D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95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81613-69A0-4BB8-A69C-AB5750D7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09C2C1-A401-4A36-8102-37F35AC68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6C487-1511-443E-B5F3-0F351C3D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1AC5D-A681-4B76-966D-56EBB94D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2E158-724F-4554-990A-D4FC8EAE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46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F2DBFA-E386-4D8C-8CBF-F4DA15876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DF574E-22FF-46B5-914A-81F710986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D0CB1-6BE9-4F90-BBD1-31FB290D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A369B6-7102-4E15-AB9E-F0F9D632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D2F37-E998-4159-9B70-C624232F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8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A6A33-B0C2-4F5E-B2EB-F42627B7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92D8C-34C9-4728-B5CE-E7BDB0B8A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50562-679F-4FEF-9A8D-88EC1EC9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F6787-5683-4BDC-90E0-2CB6638F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8DF5F-7349-488D-8D1D-E0E217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0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0E774-10EF-48A0-9F75-52B55DA2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FB1CB-08DA-4027-8139-C4DD7F46E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AFB61-B3B6-47B9-8F6C-7F5E0042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8CE0E-2CCB-45E0-A859-9842F947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14A5-6F43-4A94-9881-503C3C4F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36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3DFC2-8C4F-4DF4-B276-81B40516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6BE9B-1BFA-49A4-833C-77F70AABF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3DCA-FB5E-4260-8E87-8A957F852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02353-D0B2-48A9-82D5-E5935105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002C4-5052-4DB7-BC0B-FC6FB935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7AE09-8384-4E7D-9C53-FF200BB1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0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AE232-2A4B-4B0E-AE2E-17D4892C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0BC81-357F-449D-ABD7-93561EB81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29FB6-0887-4F16-A75B-1C63E0955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A157F0-2F1F-41E7-8F7F-FBC9220DE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74E96A-D06E-40FB-9981-41C32D01E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766DAA-C04C-4E64-8DB5-2A2D619F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FF44F-A24A-4FE4-B3C2-401C4654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8C0-6A79-479D-885A-1D8506CE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3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19069-0008-4499-83C4-DBFCDD50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A8B5F0-0260-44D2-8467-439CE13C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365D2B-6D32-4F4B-9D7A-04A784376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ADB8A-69AB-4F0F-A004-AB28FBFC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08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937769-A951-402B-8760-0238610C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1A4B4-0AC7-45F6-B150-1722B540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81417-75FC-4026-8697-91FE7E1B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2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4127F-D95E-43B3-9798-E52C4ADC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E30B26-E3CE-4FAB-9C9D-2E6A87B59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E943C-6806-48B1-8307-64684DE64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1C30B-BED7-4DA3-BBD9-624DF73E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551D1-5114-4053-9CE3-9E2F337A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BA9075-1268-4075-8F6B-E6DD5952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5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65426-E844-4ED1-8A04-738A648B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E4C1A9-F4E0-4B42-8061-FD199778B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E4867C-1B77-4908-BD5E-11DCD2FA2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86331-E9FC-4B00-BA8C-7BB01E7A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C0372D-96E1-4D04-B45A-4A28F936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34907-E659-4DB8-B75F-45C219D6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2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BE9D5-6448-42CD-9EA8-9716BFFB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CA978-72F3-4208-90F9-D7CCBADE3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BFEE0-100F-4177-BFC3-90B07B8F6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CF455-C3C2-47A4-B758-392EA18E24A8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EFE21-B65C-4F6B-B71E-FE849D60F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73E63-C8BD-4609-A7B9-CB746269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73E0A-06DA-43E7-A027-CB3C82686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35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0.m4a"/><Relationship Id="rId7" Type="http://schemas.openxmlformats.org/officeDocument/2006/relationships/image" Target="../media/image26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8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audio" Target="../media/media7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9.m4a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464430-8BB1-4A93-B73D-AD6008374D2F}"/>
              </a:ext>
            </a:extLst>
          </p:cNvPr>
          <p:cNvSpPr/>
          <p:nvPr/>
        </p:nvSpPr>
        <p:spPr>
          <a:xfrm>
            <a:off x="0" y="0"/>
            <a:ext cx="12192000" cy="38253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Vision Through</a:t>
            </a:r>
            <a:endParaRPr lang="ko-KR" altLang="en-US" sz="8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27335EA-6D0F-48BF-AEFF-7D7E71F97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"/>
    </mc:Choice>
    <mc:Fallback xmlns="">
      <p:transition spd="slow" advTm="6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B946D7-59FF-4528-B5F9-0DFD384C0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23" y="528258"/>
            <a:ext cx="1823972" cy="1823972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E083B7-94AF-44B8-BB8D-2FA8980B4AD2}"/>
              </a:ext>
            </a:extLst>
          </p:cNvPr>
          <p:cNvCxnSpPr/>
          <p:nvPr/>
        </p:nvCxnSpPr>
        <p:spPr>
          <a:xfrm>
            <a:off x="4313473" y="2423711"/>
            <a:ext cx="7253246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6DBB4DF-4382-424D-A4E8-8AFDCFF9C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3" y="782168"/>
            <a:ext cx="1361643" cy="1368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571D2A-D5FD-4DAD-9273-ADAAF7490FD2}"/>
              </a:ext>
            </a:extLst>
          </p:cNvPr>
          <p:cNvSpPr txBox="1"/>
          <p:nvPr/>
        </p:nvSpPr>
        <p:spPr>
          <a:xfrm>
            <a:off x="3910249" y="1507273"/>
            <a:ext cx="1481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Presentation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61BE287-0FC0-48A2-8960-19C1B87B9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85" y="2993494"/>
            <a:ext cx="972903" cy="9729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659794-EC43-4409-8165-8F1844E8A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87" y="3129059"/>
            <a:ext cx="708691" cy="708691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E09E25-3BB6-4C55-A63C-1EDB33247E66}"/>
              </a:ext>
            </a:extLst>
          </p:cNvPr>
          <p:cNvCxnSpPr/>
          <p:nvPr/>
        </p:nvCxnSpPr>
        <p:spPr>
          <a:xfrm>
            <a:off x="4313473" y="4658299"/>
            <a:ext cx="7253246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자기 디스크 30">
            <a:extLst>
              <a:ext uri="{FF2B5EF4-FFF2-40B4-BE49-F238E27FC236}">
                <a16:creationId xmlns:a16="http://schemas.microsoft.com/office/drawing/2014/main" id="{1910F57B-7703-4517-A23A-6DF7871F0249}"/>
              </a:ext>
            </a:extLst>
          </p:cNvPr>
          <p:cNvSpPr/>
          <p:nvPr/>
        </p:nvSpPr>
        <p:spPr>
          <a:xfrm>
            <a:off x="7093716" y="5389871"/>
            <a:ext cx="1692757" cy="1090670"/>
          </a:xfrm>
          <a:prstGeom prst="flowChartMagneticDisk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D0599D-96FD-425C-83A0-EBF96FD09977}"/>
              </a:ext>
            </a:extLst>
          </p:cNvPr>
          <p:cNvSpPr txBox="1"/>
          <p:nvPr/>
        </p:nvSpPr>
        <p:spPr>
          <a:xfrm>
            <a:off x="6584622" y="416782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Camera1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9CA143-3F01-494C-8E1E-A398D9468557}"/>
              </a:ext>
            </a:extLst>
          </p:cNvPr>
          <p:cNvSpPr txBox="1"/>
          <p:nvPr/>
        </p:nvSpPr>
        <p:spPr>
          <a:xfrm>
            <a:off x="8331759" y="420426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Camera2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50610-4C3E-40A2-B2C2-D29773945B21}"/>
              </a:ext>
            </a:extLst>
          </p:cNvPr>
          <p:cNvSpPr txBox="1"/>
          <p:nvPr/>
        </p:nvSpPr>
        <p:spPr>
          <a:xfrm>
            <a:off x="3928951" y="3675548"/>
            <a:ext cx="1292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</a:t>
            </a:r>
          </a:p>
          <a:p>
            <a:r>
              <a:rPr lang="en-US" altLang="ko-KR" dirty="0"/>
              <a:t>Processing</a:t>
            </a:r>
          </a:p>
          <a:p>
            <a:r>
              <a:rPr lang="en-US" altLang="ko-KR" dirty="0"/>
              <a:t>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F12E7D-39BC-4B3B-A8FF-72DD404CDECD}"/>
              </a:ext>
            </a:extLst>
          </p:cNvPr>
          <p:cNvSpPr txBox="1"/>
          <p:nvPr/>
        </p:nvSpPr>
        <p:spPr>
          <a:xfrm>
            <a:off x="3928951" y="570635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36A1445-1E95-4409-9230-4D2DD8607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74" y="1944889"/>
            <a:ext cx="1206634" cy="120663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89459A-AC52-4AE2-99AE-AC023CC234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589" y="3139924"/>
            <a:ext cx="1182907" cy="83733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DFBB1DF-D3A8-44E0-B09C-C49A832CF418}"/>
              </a:ext>
            </a:extLst>
          </p:cNvPr>
          <p:cNvCxnSpPr>
            <a:stCxn id="17" idx="2"/>
            <a:endCxn id="29" idx="0"/>
          </p:cNvCxnSpPr>
          <p:nvPr/>
        </p:nvCxnSpPr>
        <p:spPr>
          <a:xfrm flipH="1">
            <a:off x="8960233" y="2151015"/>
            <a:ext cx="680822" cy="9780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49E1CFB-1F42-4FE7-8F99-94ADAF1A24E6}"/>
              </a:ext>
            </a:extLst>
          </p:cNvPr>
          <p:cNvCxnSpPr>
            <a:cxnSpLocks/>
          </p:cNvCxnSpPr>
          <p:nvPr/>
        </p:nvCxnSpPr>
        <p:spPr>
          <a:xfrm flipV="1">
            <a:off x="9345561" y="3250204"/>
            <a:ext cx="799982" cy="8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C18A297-5BD7-4E49-8D09-CC1AE98CE333}"/>
              </a:ext>
            </a:extLst>
          </p:cNvPr>
          <p:cNvCxnSpPr>
            <a:cxnSpLocks/>
          </p:cNvCxnSpPr>
          <p:nvPr/>
        </p:nvCxnSpPr>
        <p:spPr>
          <a:xfrm flipH="1">
            <a:off x="8884956" y="4204262"/>
            <a:ext cx="1875971" cy="16867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31742F0-C817-40B3-9F26-823CE5FFAE12}"/>
              </a:ext>
            </a:extLst>
          </p:cNvPr>
          <p:cNvCxnSpPr>
            <a:cxnSpLocks/>
          </p:cNvCxnSpPr>
          <p:nvPr/>
        </p:nvCxnSpPr>
        <p:spPr>
          <a:xfrm flipH="1" flipV="1">
            <a:off x="5390681" y="3352948"/>
            <a:ext cx="1449804" cy="258094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F7EC57A-DA83-491C-90F4-0A61629BFB03}"/>
              </a:ext>
            </a:extLst>
          </p:cNvPr>
          <p:cNvCxnSpPr>
            <a:cxnSpLocks/>
          </p:cNvCxnSpPr>
          <p:nvPr/>
        </p:nvCxnSpPr>
        <p:spPr>
          <a:xfrm flipV="1">
            <a:off x="5899828" y="1952096"/>
            <a:ext cx="334451" cy="3300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14B48A-7CF3-4394-B821-67AAF1D6C8AE}"/>
              </a:ext>
            </a:extLst>
          </p:cNvPr>
          <p:cNvCxnSpPr>
            <a:cxnSpLocks/>
          </p:cNvCxnSpPr>
          <p:nvPr/>
        </p:nvCxnSpPr>
        <p:spPr>
          <a:xfrm>
            <a:off x="6896359" y="2099562"/>
            <a:ext cx="624450" cy="9842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697FD7F-A1A0-49B1-BDB8-BAE2C6E118BB}"/>
              </a:ext>
            </a:extLst>
          </p:cNvPr>
          <p:cNvCxnSpPr>
            <a:cxnSpLocks/>
          </p:cNvCxnSpPr>
          <p:nvPr/>
        </p:nvCxnSpPr>
        <p:spPr>
          <a:xfrm flipH="1" flipV="1">
            <a:off x="5881608" y="2935106"/>
            <a:ext cx="1206588" cy="6234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C639819-6527-46F4-98C6-98E920D54016}"/>
              </a:ext>
            </a:extLst>
          </p:cNvPr>
          <p:cNvCxnSpPr>
            <a:cxnSpLocks/>
          </p:cNvCxnSpPr>
          <p:nvPr/>
        </p:nvCxnSpPr>
        <p:spPr>
          <a:xfrm flipH="1">
            <a:off x="5550643" y="1414345"/>
            <a:ext cx="552932" cy="51195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C02B181-4D8F-4E08-9BE0-A8281A7AE996}"/>
              </a:ext>
            </a:extLst>
          </p:cNvPr>
          <p:cNvCxnSpPr>
            <a:cxnSpLocks/>
          </p:cNvCxnSpPr>
          <p:nvPr/>
        </p:nvCxnSpPr>
        <p:spPr>
          <a:xfrm>
            <a:off x="5109621" y="3344902"/>
            <a:ext cx="1576396" cy="28506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C34D266-F30E-4B16-8776-D3601D67907B}"/>
              </a:ext>
            </a:extLst>
          </p:cNvPr>
          <p:cNvCxnSpPr>
            <a:cxnSpLocks/>
          </p:cNvCxnSpPr>
          <p:nvPr/>
        </p:nvCxnSpPr>
        <p:spPr>
          <a:xfrm flipV="1">
            <a:off x="8960232" y="4137213"/>
            <a:ext cx="2081755" cy="193846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F3EF1FC-A83A-475C-A9CE-F30438E3E680}"/>
              </a:ext>
            </a:extLst>
          </p:cNvPr>
          <p:cNvCxnSpPr>
            <a:cxnSpLocks/>
          </p:cNvCxnSpPr>
          <p:nvPr/>
        </p:nvCxnSpPr>
        <p:spPr>
          <a:xfrm flipH="1" flipV="1">
            <a:off x="10278877" y="2201405"/>
            <a:ext cx="619140" cy="76285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5EF7FE-05E1-4A5E-BB18-4FB98CC0DA47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8C22F6-63C2-4EF1-A79E-ABC41953B799}"/>
              </a:ext>
            </a:extLst>
          </p:cNvPr>
          <p:cNvSpPr/>
          <p:nvPr/>
        </p:nvSpPr>
        <p:spPr>
          <a:xfrm>
            <a:off x="1" y="3558593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CA7BD384-FBA4-4F1D-8439-9C33617D8120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B3ECCCCA-D579-4C66-9E34-8B050B1FBB9F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03C86D1-9576-4FF5-9F1F-4A71F207D7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61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4"/>
    </mc:Choice>
    <mc:Fallback xmlns="">
      <p:transition spd="slow" advTm="57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1.04167E-6 0.137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/>
      <p:bldP spid="31" grpId="0" animBg="1"/>
      <p:bldP spid="32" grpId="0"/>
      <p:bldP spid="33" grpId="0"/>
      <p:bldP spid="34" grpId="0"/>
      <p:bldP spid="35" grpId="0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2155E60-E3E9-4466-800D-54E44D033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54" y="690398"/>
            <a:ext cx="5477202" cy="54772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4F4210-1884-4CE8-8A40-CD0C7A5F0D04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4A501-3550-409F-8129-4E7212CC9067}"/>
              </a:ext>
            </a:extLst>
          </p:cNvPr>
          <p:cNvSpPr/>
          <p:nvPr/>
        </p:nvSpPr>
        <p:spPr>
          <a:xfrm>
            <a:off x="1" y="4538951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5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4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89AAF-377C-4C38-AFFF-2AA4E1BE5D01}"/>
              </a:ext>
            </a:extLst>
          </p:cNvPr>
          <p:cNvSpPr txBox="1"/>
          <p:nvPr/>
        </p:nvSpPr>
        <p:spPr>
          <a:xfrm>
            <a:off x="5764892" y="2767280"/>
            <a:ext cx="454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r>
              <a:rPr lang="en-US" altLang="ko-KR" sz="8000" dirty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8000" dirty="0">
              <a:solidFill>
                <a:schemeClr val="bg2">
                  <a:lumMod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D3290-4E55-418E-B606-D5BFA78F8784}"/>
              </a:ext>
            </a:extLst>
          </p:cNvPr>
          <p:cNvSpPr txBox="1"/>
          <p:nvPr/>
        </p:nvSpPr>
        <p:spPr>
          <a:xfrm rot="20417570">
            <a:off x="3003553" y="1444467"/>
            <a:ext cx="4131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오늘 뭐 입지</a:t>
            </a:r>
            <a:r>
              <a:rPr lang="en-US" altLang="ko-KR" sz="50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???</a:t>
            </a:r>
            <a:endParaRPr lang="ko-KR" altLang="en-US" sz="50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4B01B-77E5-4343-9FF4-2DFB691AD2F7}"/>
              </a:ext>
            </a:extLst>
          </p:cNvPr>
          <p:cNvSpPr txBox="1"/>
          <p:nvPr/>
        </p:nvSpPr>
        <p:spPr>
          <a:xfrm rot="1461686">
            <a:off x="3160664" y="4856043"/>
            <a:ext cx="5157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rgbClr val="7030A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무슨 옷이 있더라</a:t>
            </a:r>
            <a:r>
              <a:rPr lang="en-US" altLang="ko-KR" sz="5000" dirty="0">
                <a:solidFill>
                  <a:srgbClr val="7030A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???</a:t>
            </a:r>
            <a:endParaRPr lang="ko-KR" altLang="en-US" sz="5000" dirty="0">
              <a:solidFill>
                <a:srgbClr val="7030A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452655-93E9-414D-89C4-D775E5D46C31}"/>
              </a:ext>
            </a:extLst>
          </p:cNvPr>
          <p:cNvSpPr txBox="1"/>
          <p:nvPr/>
        </p:nvSpPr>
        <p:spPr>
          <a:xfrm rot="2259952">
            <a:off x="7222225" y="1499457"/>
            <a:ext cx="54489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rgbClr val="FFC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그 옷 어디 있더라</a:t>
            </a:r>
            <a:r>
              <a:rPr lang="en-US" altLang="ko-KR" sz="5000" dirty="0">
                <a:solidFill>
                  <a:srgbClr val="FFC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???</a:t>
            </a:r>
            <a:endParaRPr lang="ko-KR" altLang="en-US" sz="5000" dirty="0">
              <a:solidFill>
                <a:srgbClr val="FFC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58FEB59-372D-48A3-AE58-DB3795EE4E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12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1"/>
    </mc:Choice>
    <mc:Fallback xmlns="">
      <p:transition spd="slow" advTm="1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3.125E-6 0.137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14" grpId="0"/>
      <p:bldP spid="8" grpId="0"/>
      <p:bldP spid="8" grpId="1"/>
      <p:bldP spid="27" grpId="0"/>
      <p:bldP spid="27" grpId="1"/>
      <p:bldP spid="28" grpId="0"/>
      <p:bldP spid="2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18509-F63C-45ED-85B4-F2DA1D706D17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844B7C-1C37-4EF9-B5E4-7A11C11447D9}"/>
              </a:ext>
            </a:extLst>
          </p:cNvPr>
          <p:cNvSpPr/>
          <p:nvPr/>
        </p:nvSpPr>
        <p:spPr>
          <a:xfrm>
            <a:off x="-3064558" y="1690688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8A3499D-B2F8-47D9-8564-E1A9C5784605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1EA201D-AEAE-4F27-A29D-49A692EED832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63651B4-83D9-4B63-B6AA-D7F3146865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49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"/>
    </mc:Choice>
    <mc:Fallback xmlns="">
      <p:transition spd="slow" advTm="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5013 -3.703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8BF92A-8BDE-4E8A-9A19-CC771C99B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27" y="-505610"/>
            <a:ext cx="11793309" cy="6633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5C4014-DCCC-4356-B946-89336426B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6" y="784103"/>
            <a:ext cx="11793309" cy="66337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978C3-B766-470B-B4CD-81E8BB2EC25E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FF7D99-DB80-4E47-922A-984BEBC82BBE}"/>
              </a:ext>
            </a:extLst>
          </p:cNvPr>
          <p:cNvSpPr/>
          <p:nvPr/>
        </p:nvSpPr>
        <p:spPr>
          <a:xfrm>
            <a:off x="0" y="1663622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CC018B2-A12B-41FA-8208-F4027E4FBD5A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0DAD31E-C087-421E-B587-D8F391A698FE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17D9097-2ABF-47F5-983D-E07A66FA19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8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6"/>
    </mc:Choice>
    <mc:Fallback xmlns="">
      <p:transition spd="slow" advTm="2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79D370-4A4E-4BB1-84FF-18D89E575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9" y="4528589"/>
            <a:ext cx="687941" cy="6879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DD9D80-D78D-4C8E-9CD8-CD6CEB376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20" y="4528589"/>
            <a:ext cx="687941" cy="6879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D597BC-06CF-47C6-8CFB-42384CA93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48" y="4337018"/>
            <a:ext cx="687941" cy="6879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15E1B0-67B8-448A-9B09-012CF01DA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50" y="4869107"/>
            <a:ext cx="687941" cy="687941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13AE4CC-5875-4694-9C0C-A1D1B2CEEE79}"/>
              </a:ext>
            </a:extLst>
          </p:cNvPr>
          <p:cNvSpPr/>
          <p:nvPr/>
        </p:nvSpPr>
        <p:spPr>
          <a:xfrm>
            <a:off x="8395418" y="1825625"/>
            <a:ext cx="182891" cy="261776"/>
          </a:xfrm>
          <a:custGeom>
            <a:avLst/>
            <a:gdLst>
              <a:gd name="connsiteX0" fmla="*/ 43041 w 182891"/>
              <a:gd name="connsiteY0" fmla="*/ 174213 h 261776"/>
              <a:gd name="connsiteX1" fmla="*/ 96829 w 182891"/>
              <a:gd name="connsiteY1" fmla="*/ 238759 h 261776"/>
              <a:gd name="connsiteX2" fmla="*/ 129102 w 182891"/>
              <a:gd name="connsiteY2" fmla="*/ 228001 h 261776"/>
              <a:gd name="connsiteX3" fmla="*/ 139860 w 182891"/>
              <a:gd name="connsiteY3" fmla="*/ 174213 h 261776"/>
              <a:gd name="connsiteX4" fmla="*/ 129102 w 182891"/>
              <a:gd name="connsiteY4" fmla="*/ 109667 h 261776"/>
              <a:gd name="connsiteX5" fmla="*/ 75314 w 182891"/>
              <a:gd name="connsiteY5" fmla="*/ 120425 h 261776"/>
              <a:gd name="connsiteX6" fmla="*/ 64557 w 182891"/>
              <a:gd name="connsiteY6" fmla="*/ 163455 h 261776"/>
              <a:gd name="connsiteX7" fmla="*/ 53799 w 182891"/>
              <a:gd name="connsiteY7" fmla="*/ 195728 h 261776"/>
              <a:gd name="connsiteX8" fmla="*/ 86072 w 182891"/>
              <a:gd name="connsiteY8" fmla="*/ 228001 h 261776"/>
              <a:gd name="connsiteX9" fmla="*/ 139860 w 182891"/>
              <a:gd name="connsiteY9" fmla="*/ 131182 h 261776"/>
              <a:gd name="connsiteX10" fmla="*/ 107587 w 182891"/>
              <a:gd name="connsiteY10" fmla="*/ 55879 h 261776"/>
              <a:gd name="connsiteX11" fmla="*/ 64557 w 182891"/>
              <a:gd name="connsiteY11" fmla="*/ 45121 h 261776"/>
              <a:gd name="connsiteX12" fmla="*/ 10768 w 182891"/>
              <a:gd name="connsiteY12" fmla="*/ 77394 h 261776"/>
              <a:gd name="connsiteX13" fmla="*/ 10768 w 182891"/>
              <a:gd name="connsiteY13" fmla="*/ 174213 h 261776"/>
              <a:gd name="connsiteX14" fmla="*/ 64557 w 182891"/>
              <a:gd name="connsiteY14" fmla="*/ 163455 h 261776"/>
              <a:gd name="connsiteX15" fmla="*/ 53799 w 182891"/>
              <a:gd name="connsiteY15" fmla="*/ 109667 h 261776"/>
              <a:gd name="connsiteX16" fmla="*/ 10768 w 182891"/>
              <a:gd name="connsiteY16" fmla="*/ 131182 h 261776"/>
              <a:gd name="connsiteX17" fmla="*/ 32284 w 182891"/>
              <a:gd name="connsiteY17" fmla="*/ 206486 h 261776"/>
              <a:gd name="connsiteX18" fmla="*/ 86072 w 182891"/>
              <a:gd name="connsiteY18" fmla="*/ 184971 h 261776"/>
              <a:gd name="connsiteX19" fmla="*/ 96829 w 182891"/>
              <a:gd name="connsiteY19" fmla="*/ 152698 h 261776"/>
              <a:gd name="connsiteX20" fmla="*/ 53799 w 182891"/>
              <a:gd name="connsiteY20" fmla="*/ 184971 h 261776"/>
              <a:gd name="connsiteX21" fmla="*/ 75314 w 182891"/>
              <a:gd name="connsiteY21" fmla="*/ 260274 h 261776"/>
              <a:gd name="connsiteX22" fmla="*/ 107587 w 182891"/>
              <a:gd name="connsiteY22" fmla="*/ 217243 h 261776"/>
              <a:gd name="connsiteX23" fmla="*/ 118345 w 182891"/>
              <a:gd name="connsiteY23" fmla="*/ 152698 h 261776"/>
              <a:gd name="connsiteX24" fmla="*/ 107587 w 182891"/>
              <a:gd name="connsiteY24" fmla="*/ 77394 h 261776"/>
              <a:gd name="connsiteX25" fmla="*/ 86072 w 182891"/>
              <a:gd name="connsiteY25" fmla="*/ 163455 h 261776"/>
              <a:gd name="connsiteX26" fmla="*/ 118345 w 182891"/>
              <a:gd name="connsiteY26" fmla="*/ 174213 h 261776"/>
              <a:gd name="connsiteX27" fmla="*/ 172133 w 182891"/>
              <a:gd name="connsiteY27" fmla="*/ 88152 h 261776"/>
              <a:gd name="connsiteX28" fmla="*/ 129102 w 182891"/>
              <a:gd name="connsiteY28" fmla="*/ 34363 h 261776"/>
              <a:gd name="connsiteX29" fmla="*/ 64557 w 182891"/>
              <a:gd name="connsiteY29" fmla="*/ 88152 h 261776"/>
              <a:gd name="connsiteX30" fmla="*/ 96829 w 182891"/>
              <a:gd name="connsiteY30" fmla="*/ 98909 h 261776"/>
              <a:gd name="connsiteX31" fmla="*/ 129102 w 182891"/>
              <a:gd name="connsiteY31" fmla="*/ 2091 h 261776"/>
              <a:gd name="connsiteX32" fmla="*/ 53799 w 182891"/>
              <a:gd name="connsiteY32" fmla="*/ 23606 h 261776"/>
              <a:gd name="connsiteX33" fmla="*/ 43041 w 182891"/>
              <a:gd name="connsiteY33" fmla="*/ 98909 h 261776"/>
              <a:gd name="connsiteX34" fmla="*/ 75314 w 182891"/>
              <a:gd name="connsiteY34" fmla="*/ 109667 h 261776"/>
              <a:gd name="connsiteX35" fmla="*/ 129102 w 182891"/>
              <a:gd name="connsiteY35" fmla="*/ 34363 h 261776"/>
              <a:gd name="connsiteX36" fmla="*/ 107587 w 182891"/>
              <a:gd name="connsiteY36" fmla="*/ 77394 h 261776"/>
              <a:gd name="connsiteX37" fmla="*/ 139860 w 182891"/>
              <a:gd name="connsiteY37" fmla="*/ 55879 h 261776"/>
              <a:gd name="connsiteX38" fmla="*/ 161375 w 182891"/>
              <a:gd name="connsiteY38" fmla="*/ 12848 h 261776"/>
              <a:gd name="connsiteX39" fmla="*/ 129102 w 182891"/>
              <a:gd name="connsiteY39" fmla="*/ 45121 h 261776"/>
              <a:gd name="connsiteX40" fmla="*/ 139860 w 182891"/>
              <a:gd name="connsiteY40" fmla="*/ 77394 h 261776"/>
              <a:gd name="connsiteX41" fmla="*/ 172133 w 182891"/>
              <a:gd name="connsiteY41" fmla="*/ 45121 h 261776"/>
              <a:gd name="connsiteX42" fmla="*/ 182891 w 182891"/>
              <a:gd name="connsiteY42" fmla="*/ 12848 h 26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891" h="261776">
                <a:moveTo>
                  <a:pt x="43041" y="174213"/>
                </a:moveTo>
                <a:cubicBezTo>
                  <a:pt x="60970" y="195728"/>
                  <a:pt x="73079" y="223916"/>
                  <a:pt x="96829" y="238759"/>
                </a:cubicBezTo>
                <a:cubicBezTo>
                  <a:pt x="106445" y="244769"/>
                  <a:pt x="122812" y="237436"/>
                  <a:pt x="129102" y="228001"/>
                </a:cubicBezTo>
                <a:cubicBezTo>
                  <a:pt x="139244" y="212787"/>
                  <a:pt x="136274" y="192142"/>
                  <a:pt x="139860" y="174213"/>
                </a:cubicBezTo>
                <a:cubicBezTo>
                  <a:pt x="136274" y="152698"/>
                  <a:pt x="145859" y="123631"/>
                  <a:pt x="129102" y="109667"/>
                </a:cubicBezTo>
                <a:cubicBezTo>
                  <a:pt x="115055" y="97962"/>
                  <a:pt x="89360" y="108720"/>
                  <a:pt x="75314" y="120425"/>
                </a:cubicBezTo>
                <a:cubicBezTo>
                  <a:pt x="63956" y="129890"/>
                  <a:pt x="68619" y="149239"/>
                  <a:pt x="64557" y="163455"/>
                </a:cubicBezTo>
                <a:cubicBezTo>
                  <a:pt x="61442" y="174358"/>
                  <a:pt x="57385" y="184970"/>
                  <a:pt x="53799" y="195728"/>
                </a:cubicBezTo>
                <a:cubicBezTo>
                  <a:pt x="64557" y="206486"/>
                  <a:pt x="71444" y="223822"/>
                  <a:pt x="86072" y="228001"/>
                </a:cubicBezTo>
                <a:cubicBezTo>
                  <a:pt x="152553" y="246996"/>
                  <a:pt x="136255" y="160024"/>
                  <a:pt x="139860" y="131182"/>
                </a:cubicBezTo>
                <a:cubicBezTo>
                  <a:pt x="134462" y="109591"/>
                  <a:pt x="129874" y="70737"/>
                  <a:pt x="107587" y="55879"/>
                </a:cubicBezTo>
                <a:cubicBezTo>
                  <a:pt x="95285" y="47678"/>
                  <a:pt x="78900" y="48707"/>
                  <a:pt x="64557" y="45121"/>
                </a:cubicBezTo>
                <a:cubicBezTo>
                  <a:pt x="46627" y="55879"/>
                  <a:pt x="25553" y="62609"/>
                  <a:pt x="10768" y="77394"/>
                </a:cubicBezTo>
                <a:cubicBezTo>
                  <a:pt x="-11930" y="100092"/>
                  <a:pt x="7850" y="156703"/>
                  <a:pt x="10768" y="174213"/>
                </a:cubicBezTo>
                <a:cubicBezTo>
                  <a:pt x="28698" y="170627"/>
                  <a:pt x="54414" y="178669"/>
                  <a:pt x="64557" y="163455"/>
                </a:cubicBezTo>
                <a:cubicBezTo>
                  <a:pt x="74699" y="148241"/>
                  <a:pt x="69478" y="119074"/>
                  <a:pt x="53799" y="109667"/>
                </a:cubicBezTo>
                <a:cubicBezTo>
                  <a:pt x="40048" y="101416"/>
                  <a:pt x="25112" y="124010"/>
                  <a:pt x="10768" y="131182"/>
                </a:cubicBezTo>
                <a:cubicBezTo>
                  <a:pt x="17940" y="156283"/>
                  <a:pt x="11041" y="191312"/>
                  <a:pt x="32284" y="206486"/>
                </a:cubicBezTo>
                <a:cubicBezTo>
                  <a:pt x="47998" y="217710"/>
                  <a:pt x="71237" y="197333"/>
                  <a:pt x="86072" y="184971"/>
                </a:cubicBezTo>
                <a:cubicBezTo>
                  <a:pt x="94783" y="177712"/>
                  <a:pt x="108169" y="152698"/>
                  <a:pt x="96829" y="152698"/>
                </a:cubicBezTo>
                <a:cubicBezTo>
                  <a:pt x="78900" y="152698"/>
                  <a:pt x="68142" y="174213"/>
                  <a:pt x="53799" y="184971"/>
                </a:cubicBezTo>
                <a:cubicBezTo>
                  <a:pt x="60971" y="210072"/>
                  <a:pt x="52929" y="246843"/>
                  <a:pt x="75314" y="260274"/>
                </a:cubicBezTo>
                <a:cubicBezTo>
                  <a:pt x="90689" y="269499"/>
                  <a:pt x="100928" y="233890"/>
                  <a:pt x="107587" y="217243"/>
                </a:cubicBezTo>
                <a:cubicBezTo>
                  <a:pt x="115688" y="196991"/>
                  <a:pt x="114759" y="174213"/>
                  <a:pt x="118345" y="152698"/>
                </a:cubicBezTo>
                <a:cubicBezTo>
                  <a:pt x="114759" y="127597"/>
                  <a:pt x="131642" y="69376"/>
                  <a:pt x="107587" y="77394"/>
                </a:cubicBezTo>
                <a:cubicBezTo>
                  <a:pt x="79534" y="86744"/>
                  <a:pt x="86072" y="163455"/>
                  <a:pt x="86072" y="163455"/>
                </a:cubicBezTo>
                <a:cubicBezTo>
                  <a:pt x="96830" y="167041"/>
                  <a:pt x="107922" y="178680"/>
                  <a:pt x="118345" y="174213"/>
                </a:cubicBezTo>
                <a:cubicBezTo>
                  <a:pt x="163271" y="154959"/>
                  <a:pt x="162693" y="125911"/>
                  <a:pt x="172133" y="88152"/>
                </a:cubicBezTo>
                <a:cubicBezTo>
                  <a:pt x="157789" y="70222"/>
                  <a:pt x="151254" y="40404"/>
                  <a:pt x="129102" y="34363"/>
                </a:cubicBezTo>
                <a:cubicBezTo>
                  <a:pt x="97068" y="25626"/>
                  <a:pt x="22012" y="45607"/>
                  <a:pt x="64557" y="88152"/>
                </a:cubicBezTo>
                <a:cubicBezTo>
                  <a:pt x="72575" y="96170"/>
                  <a:pt x="86072" y="95323"/>
                  <a:pt x="96829" y="98909"/>
                </a:cubicBezTo>
                <a:cubicBezTo>
                  <a:pt x="97800" y="97938"/>
                  <a:pt x="193405" y="26205"/>
                  <a:pt x="129102" y="2091"/>
                </a:cubicBezTo>
                <a:cubicBezTo>
                  <a:pt x="104659" y="-7075"/>
                  <a:pt x="78900" y="16434"/>
                  <a:pt x="53799" y="23606"/>
                </a:cubicBezTo>
                <a:cubicBezTo>
                  <a:pt x="36233" y="49956"/>
                  <a:pt x="15255" y="64176"/>
                  <a:pt x="43041" y="98909"/>
                </a:cubicBezTo>
                <a:cubicBezTo>
                  <a:pt x="50125" y="107764"/>
                  <a:pt x="64556" y="106081"/>
                  <a:pt x="75314" y="109667"/>
                </a:cubicBezTo>
                <a:cubicBezTo>
                  <a:pt x="106035" y="89187"/>
                  <a:pt x="129102" y="82612"/>
                  <a:pt x="129102" y="34363"/>
                </a:cubicBezTo>
                <a:cubicBezTo>
                  <a:pt x="129102" y="18326"/>
                  <a:pt x="100415" y="63050"/>
                  <a:pt x="107587" y="77394"/>
                </a:cubicBezTo>
                <a:cubicBezTo>
                  <a:pt x="113369" y="88958"/>
                  <a:pt x="129102" y="63051"/>
                  <a:pt x="139860" y="55879"/>
                </a:cubicBezTo>
                <a:cubicBezTo>
                  <a:pt x="147032" y="41535"/>
                  <a:pt x="172715" y="24188"/>
                  <a:pt x="161375" y="12848"/>
                </a:cubicBezTo>
                <a:cubicBezTo>
                  <a:pt x="150617" y="2090"/>
                  <a:pt x="133913" y="30688"/>
                  <a:pt x="129102" y="45121"/>
                </a:cubicBezTo>
                <a:lnTo>
                  <a:pt x="139860" y="77394"/>
                </a:lnTo>
                <a:cubicBezTo>
                  <a:pt x="150618" y="66636"/>
                  <a:pt x="163694" y="57779"/>
                  <a:pt x="172133" y="45121"/>
                </a:cubicBezTo>
                <a:cubicBezTo>
                  <a:pt x="178423" y="35686"/>
                  <a:pt x="182891" y="12848"/>
                  <a:pt x="182891" y="1284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969EF8-6C86-4E37-9CE7-B44CC2674307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E343C4-1DBE-47F8-9514-B85CC9B268E4}"/>
              </a:ext>
            </a:extLst>
          </p:cNvPr>
          <p:cNvSpPr/>
          <p:nvPr/>
        </p:nvSpPr>
        <p:spPr>
          <a:xfrm>
            <a:off x="0" y="1662953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3C9BB9F-7DB2-40F4-BA9A-74BB3E73D205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ED49183-3CA2-44FB-81CF-0179E32EEA61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564B3B8-4B00-4BC4-8291-11DAA5CC3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95" y="1027906"/>
            <a:ext cx="4767679" cy="476767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E06FA8C-1770-4BBC-8746-A306EB345A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2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2"/>
    </mc:Choice>
    <mc:Fallback xmlns="">
      <p:transition spd="slow" advTm="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-0.00047 L -0.00716 0.00069 C -0.00234 -0.00949 0.00274 -0.01667 0.00677 -0.02639 C 0.01888 -0.05417 0.02006 -0.05787 0.02474 -0.08635 C 0.02618 -0.09468 0.02774 -0.10348 0.02891 -0.11227 C 0.03047 -0.12408 0.03321 -0.14676 0.03321 -0.14607 C 0.03216 -0.19236 0.03282 -0.23866 0.03099 -0.28426 C 0.03073 -0.29213 0.02813 -0.29838 0.02683 -0.30625 C 0.02605 -0.3132 0.02618 -0.32084 0.02474 -0.32686 C 0.0237 -0.33426 0.02071 -0.33866 0.01888 -0.34468 C -0.00104 -0.41389 0.03529 -0.3007 0.00677 -0.37894 C 0.00443 -0.38565 0.003 -0.39306 0.00091 -0.4007 C -0.00234 -0.41343 -0.00299 -0.41945 -0.00716 -0.43033 C -0.01185 -0.44306 -0.01328 -0.44375 -0.01914 -0.45186 C -0.02031 -0.45625 -0.02135 -0.46158 -0.02304 -0.46459 C -0.02474 -0.46783 -0.02708 -0.46713 -0.0289 -0.46898 C -0.0427 -0.48426 -0.02617 -0.47292 -0.0431 -0.48172 C -0.05573 -0.48033 -0.06849 -0.48033 -0.08112 -0.47778 C -0.09323 -0.47477 -0.09674 -0.46852 -0.10716 -0.46065 C -0.11093 -0.45787 -0.11497 -0.45579 -0.11875 -0.45186 C -0.14479 -0.42662 -0.1177 -0.44746 -0.13476 -0.43473 C -0.13867 -0.42662 -0.14036 -0.42431 -0.14284 -0.41343 C -0.14388 -0.40949 -0.14427 -0.4044 -0.14479 -0.4007 C -0.14427 -0.39213 -0.14427 -0.38311 -0.14284 -0.37454 C -0.14218 -0.36922 -0.14036 -0.36574 -0.1388 -0.36204 C -0.13711 -0.35695 -0.13502 -0.35232 -0.13307 -0.34885 C -0.12682 -0.33889 -0.12382 -0.34028 -0.11679 -0.33588 C -0.11497 -0.33449 -0.11302 -0.33334 -0.11093 -0.33148 C -0.10677 -0.33449 -0.09804 -0.34074 -0.09492 -0.34468 C -0.07903 -0.36482 -0.08997 -0.3551 -0.08112 -0.37014 C -0.07903 -0.37315 -0.07695 -0.3757 -0.075 -0.37894 C -0.07096 -0.4051 -0.07604 -0.37894 -0.06692 -0.4044 C -0.06458 -0.41135 -0.06315 -0.41922 -0.06106 -0.42616 C -0.06041 -0.43172 -0.05963 -0.4375 -0.05898 -0.44306 C -0.05833 -0.4507 -0.05807 -0.45787 -0.0569 -0.46459 C -0.05599 -0.47223 -0.05429 -0.47917 -0.05299 -0.48611 C -0.05364 -0.51667 -0.05338 -0.54653 -0.0552 -0.57732 C -0.05534 -0.58588 -0.05742 -0.59422 -0.05898 -0.60255 C -0.06198 -0.61922 -0.06484 -0.63658 -0.07096 -0.65 C -0.0776 -0.66389 -0.0858 -0.68496 -0.09492 -0.69236 C -0.10442 -0.7007 -0.1082 -0.7051 -0.11875 -0.71019 C -0.12356 -0.71181 -0.12825 -0.7125 -0.13307 -0.71389 C -0.13945 -0.71621 -0.14622 -0.71922 -0.15273 -0.72292 C -0.19101 -0.71922 -0.19544 -0.73588 -0.21679 -0.71019 C -0.21888 -0.70764 -0.22083 -0.7044 -0.22265 -0.70139 C -0.22799 -0.66829 -0.22773 -0.68449 -0.22487 -0.65371 C -0.21953 -0.65556 -0.21354 -0.65232 -0.20885 -0.65811 C -0.20468 -0.66297 -0.20416 -0.67662 -0.20091 -0.68449 L -0.19674 -0.69236 C -0.19583 -0.69885 -0.19297 -0.7169 -0.19297 -0.72292 C -0.19297 -0.74514 -0.1931 -0.76852 -0.19505 -0.79074 C -0.19531 -0.79792 -0.20325 -0.81366 -0.20468 -0.81667 C -0.20664 -0.82014 -0.20859 -0.82315 -0.21093 -0.8257 C -0.21953 -0.83357 -0.22265 -0.83357 -0.23073 -0.83843 C -0.23268 -0.83982 -0.23476 -0.84236 -0.23685 -0.84283 C -0.24961 -0.84422 -0.26224 -0.84283 -0.27448 -0.84283 " pathEditMode="relative" rAng="0" ptsTypes="AAAAAAAAAAAAAAAAAAAAAAAAAAAAAAAAAAAAAAAAAAAAAAAAAAAAAA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4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00185 C -0.00612 -0.00648 -0.01237 -0.01296 -0.01758 -0.0206 C -0.0332 -0.04259 -0.03502 -0.0456 -0.04062 -0.06852 C -0.04258 -0.07546 -0.04466 -0.08264 -0.04596 -0.08935 C -0.04804 -0.09861 -0.05091 -0.1169 -0.05091 -0.11666 C -0.05013 -0.15347 -0.05078 -0.19051 -0.04883 -0.22708 C -0.04844 -0.23333 -0.04505 -0.23819 -0.04349 -0.24444 C -0.04232 -0.25 -0.04258 -0.25578 -0.04062 -0.26157 C -0.03932 -0.2662 -0.03567 -0.27037 -0.0332 -0.27523 C -0.00742 -0.33055 -0.05442 -0.23958 -0.01758 -0.30301 C -0.01484 -0.30787 -0.01276 -0.31366 -0.01028 -0.31991 C -0.00612 -0.32986 -0.00534 -0.33518 -2.29167E-6 -0.34421 C 0.00599 -0.35416 0.00808 -0.35463 0.0155 -0.36111 C 0.01732 -0.36504 0.0181 -0.36875 0.02058 -0.37083 C 0.02266 -0.37407 0.02591 -0.37315 0.028 -0.37477 C 0.04597 -0.38727 0.02474 -0.37801 0.04636 -0.38518 C 0.06263 -0.38403 0.07891 -0.38403 0.09505 -0.38194 C 0.11055 -0.37963 0.11511 -0.37453 0.12839 -0.36805 C 0.13308 -0.36597 0.1388 -0.36458 0.14349 -0.36111 C 0.17683 -0.34051 0.14206 -0.35764 0.16406 -0.34745 C 0.16888 -0.34051 0.1711 -0.33866 0.17422 -0.32986 C 0.17591 -0.32708 0.1763 -0.32315 0.17683 -0.31991 C 0.1763 -0.31273 0.1763 -0.30578 0.17422 -0.29907 C 0.17357 -0.29491 0.1711 -0.29213 0.1694 -0.28889 C 0.16719 -0.28472 0.16433 -0.28171 0.16172 -0.27801 C 0.15352 -0.27106 0.14961 -0.27176 0.14089 -0.26782 C 0.1388 -0.2669 0.13594 -0.26597 0.13308 -0.26458 C 0.128 -0.2669 0.11667 -0.27245 0.11302 -0.27523 C 0.09245 -0.2919 0.10638 -0.28333 0.09505 -0.29583 C 0.09245 -0.29815 0.08972 -0.3 0.08698 -0.30301 C 0.08216 -0.32384 0.08867 -0.30301 0.07683 -0.32315 C 0.07383 -0.32824 0.07188 -0.33472 0.06927 -0.34004 C 0.06862 -0.34514 0.06745 -0.34907 0.0668 -0.35416 C 0.06576 -0.36018 0.06537 -0.36597 0.06393 -0.37083 C 0.06302 -0.37708 0.06055 -0.38264 0.05925 -0.38866 C 0.05977 -0.4125 0.05938 -0.4368 0.06146 -0.46134 C 0.06237 -0.46852 0.06472 -0.47453 0.0668 -0.48148 C 0.07071 -0.49514 0.07396 -0.50903 0.08216 -0.51967 C 0.09037 -0.53125 0.10143 -0.54745 0.11302 -0.5537 C 0.12474 -0.55995 0.13008 -0.56366 0.14349 -0.56782 C 0.14935 -0.56921 0.1556 -0.56967 0.16172 -0.57037 C 0.16992 -0.57291 0.17852 -0.57523 0.18672 -0.57778 C 0.23633 -0.57523 0.2418 -0.58866 0.26927 -0.56782 C 0.27162 -0.56574 0.27461 -0.56319 0.27683 -0.56088 C 0.28347 -0.53426 0.28308 -0.54676 0.2793 -0.52268 C 0.27266 -0.52453 0.26511 -0.52199 0.25873 -0.52616 C 0.25378 -0.53055 0.253 -0.5412 0.2487 -0.54676 L 0.24362 -0.5537 C 0.24219 -0.55856 0.2388 -0.57361 0.2388 -0.57778 C 0.2388 -0.59629 0.2392 -0.61528 0.24128 -0.63264 C 0.24154 -0.63842 0.25183 -0.65092 0.25378 -0.65324 C 0.25638 -0.65625 0.25847 -0.65879 0.26172 -0.66041 C 0.27266 -0.6669 0.27683 -0.6669 0.28698 -0.67083 C 0.28959 -0.67176 0.29206 -0.67361 0.29505 -0.67407 C 0.31133 -0.67592 0.32774 -0.67407 0.34388 -0.67407 " pathEditMode="relative" rAng="0" ptsTypes="AAAAAAAAAAAAAAAAAAAAAAAAAAAAAAAAAAAAAAAAAAAAAAAAAAAAAAAA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-3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72 -0.02431 L -0.06472 -0.02338 C -0.05651 -0.03241 -0.04779 -0.03912 -0.0405 -0.04792 C -0.01953 -0.07361 -0.01745 -0.07709 -0.00912 -0.10301 C -0.00664 -0.11065 -0.00404 -0.11875 -0.00196 -0.12685 C 0.00065 -0.1375 0.00534 -0.15834 0.00534 -0.15787 C 0.00364 -0.20023 0.00468 -0.2426 0.00156 -0.28403 C 0.00104 -0.29121 -0.00365 -0.29699 -0.0056 -0.30394 C -0.00716 -0.31019 -0.00664 -0.31736 -0.00912 -0.32315 C -0.0112 -0.3294 -0.01641 -0.33357 -0.01953 -0.33935 C -0.05443 -0.40278 0.00937 -0.29861 -0.0405 -0.37084 C -0.04466 -0.37662 -0.04714 -0.38334 -0.05091 -0.39028 C -0.05651 -0.40209 -0.05755 -0.40787 -0.06472 -0.4176 C -0.07305 -0.4294 -0.07552 -0.42986 -0.08594 -0.43727 C -0.08789 -0.44144 -0.08946 -0.4463 -0.09258 -0.44885 C -0.09571 -0.45185 -0.09974 -0.45139 -0.10274 -0.45301 C -0.12709 -0.46713 -0.09818 -0.45672 -0.12748 -0.46459 C -0.14948 -0.46343 -0.17175 -0.46343 -0.19375 -0.46135 C -0.21485 -0.45834 -0.2211 -0.45255 -0.23907 -0.4456 C -0.24571 -0.4426 -0.25287 -0.44097 -0.25951 -0.43727 C -0.30469 -0.41435 -0.25742 -0.43334 -0.28724 -0.42176 C -0.29401 -0.41435 -0.29714 -0.41181 -0.30117 -0.40209 C -0.30326 -0.39861 -0.30378 -0.39398 -0.30469 -0.39028 C -0.30378 -0.38241 -0.30378 -0.37408 -0.30117 -0.36667 C -0.30026 -0.36204 -0.29714 -0.35834 -0.29453 -0.3551 C -0.29141 -0.35047 -0.28789 -0.3463 -0.28425 -0.34283 C -0.27344 -0.33426 -0.26836 -0.33519 -0.25599 -0.33125 C -0.25287 -0.3301 -0.24922 -0.32894 -0.24571 -0.32709 C -0.23854 -0.3301 -0.22305 -0.33588 -0.21797 -0.33935 C -0.19011 -0.35787 -0.20925 -0.34885 -0.19375 -0.3625 C -0.19011 -0.36551 -0.18659 -0.36783 -0.18308 -0.37084 C -0.1763 -0.39445 -0.18503 -0.37084 -0.16914 -0.39398 C -0.16511 -0.40023 -0.1625 -0.40741 -0.15873 -0.41366 C -0.15782 -0.41898 -0.15625 -0.42408 -0.15521 -0.4294 C -0.15417 -0.43635 -0.15378 -0.4426 -0.1517 -0.44885 C -0.15013 -0.45602 -0.14701 -0.4625 -0.14505 -0.46875 C -0.14597 -0.49653 -0.14545 -0.52385 -0.14857 -0.55185 C -0.14909 -0.55972 -0.15261 -0.5676 -0.15521 -0.575 C -0.16042 -0.59074 -0.1655 -0.60625 -0.1763 -0.61852 C -0.18763 -0.63148 -0.20196 -0.65047 -0.21797 -0.65718 C -0.23438 -0.66505 -0.24115 -0.66898 -0.25951 -0.67385 C -0.26784 -0.67547 -0.27591 -0.67593 -0.28425 -0.67709 C -0.29558 -0.67963 -0.30729 -0.68241 -0.31862 -0.68519 C -0.38555 -0.68241 -0.3931 -0.69722 -0.43021 -0.67385 C -0.43373 -0.6713 -0.4375 -0.66852 -0.4405 -0.66551 C -0.44974 -0.63519 -0.44935 -0.64977 -0.44414 -0.62199 C -0.4349 -0.62361 -0.42461 -0.62084 -0.41628 -0.62616 C -0.40912 -0.63056 -0.40821 -0.64306 -0.40248 -0.64977 L -0.39518 -0.65718 C -0.39375 -0.6632 -0.38854 -0.6801 -0.38854 -0.68519 C -0.38854 -0.70602 -0.38907 -0.72755 -0.39219 -0.74722 C -0.39271 -0.75394 -0.40651 -0.76829 -0.40912 -0.7713 C -0.41276 -0.77408 -0.41576 -0.77709 -0.42005 -0.77917 C -0.4349 -0.78635 -0.4405 -0.78635 -0.4543 -0.79097 C -0.45808 -0.79213 -0.46159 -0.79445 -0.46524 -0.79491 C -0.48737 -0.7963 -0.50938 -0.79491 -0.53086 -0.79491 " pathEditMode="relative" rAng="0" ptsTypes="AAAAAAAAAAAAAAAAAAAAAAAAAAAAAAAAAAAAAAAAAAAAAAAAAAAAAA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05" y="-3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93 -0.03843 L 0.04193 -0.03704 C 0.03659 -0.04676 0.03112 -0.05417 0.02643 -0.06413 C 0.01289 -0.09098 0.01133 -0.09491 0.00625 -0.12269 C 0.00469 -0.13102 0.00287 -0.13982 0.00169 -0.14815 C -0.00013 -0.1595 -0.00273 -0.18218 -0.00273 -0.18125 C -0.00195 -0.22616 -0.00247 -0.272 -0.00078 -0.3169 C -0.00039 -0.32431 0.00261 -0.33102 0.00378 -0.33797 C 0.00508 -0.34514 0.00469 -0.35209 0.00625 -0.35903 C 0.00742 -0.36551 0.01068 -0.37038 0.01289 -0.37616 C 0.03529 -0.44352 -0.0056 -0.33264 0.02643 -0.40996 C 0.02904 -0.41575 0.03073 -0.42362 0.03281 -0.43079 C 0.03659 -0.44329 0.03711 -0.44977 0.04193 -0.46042 C 0.04714 -0.47269 0.04883 -0.47338 0.05521 -0.48102 C 0.05677 -0.48588 0.05768 -0.49075 0.0599 -0.49375 C 0.06172 -0.49723 0.06432 -0.49607 0.06615 -0.49838 C 0.0819 -0.51343 0.06341 -0.50209 0.08216 -0.51112 C 0.09636 -0.50973 0.11068 -0.50973 0.12461 -0.50649 C 0.13828 -0.50348 0.14219 -0.49792 0.15378 -0.49028 C 0.15794 -0.48704 0.16276 -0.48542 0.16693 -0.48102 C 0.19609 -0.45649 0.16576 -0.47686 0.18477 -0.46482 C 0.18906 -0.45649 0.19089 -0.45371 0.19375 -0.44329 C 0.19518 -0.43959 0.19544 -0.43496 0.19609 -0.43079 C 0.19544 -0.42246 0.19544 -0.41366 0.19375 -0.40533 C 0.1931 -0.40024 0.19089 -0.397 0.18932 -0.39283 C 0.18763 -0.3882 0.18529 -0.3838 0.18268 -0.37987 C 0.17578 -0.37061 0.1724 -0.37176 0.16458 -0.36737 C 0.16276 -0.36598 0.16029 -0.36482 0.15794 -0.3632 C 0.15326 -0.36598 0.14362 -0.37269 0.14037 -0.37616 C 0.12253 -0.39653 0.13464 -0.38612 0.12461 -0.40093 C 0.12253 -0.40394 0.12005 -0.40649 0.11771 -0.40996 C 0.11328 -0.43519 0.11914 -0.40996 0.10886 -0.43496 C 0.10612 -0.44167 0.10456 -0.44908 0.10221 -0.45556 C 0.10156 -0.46158 0.10078 -0.4669 0.10013 -0.47269 C 0.09922 -0.4801 0.09896 -0.48704 0.09766 -0.49375 C 0.09675 -0.50139 0.09466 -0.50788 0.09349 -0.51482 C 0.09401 -0.54468 0.09375 -0.57454 0.09557 -0.60394 C 0.09609 -0.61297 0.09818 -0.62084 0.10013 -0.62917 C 0.10339 -0.64561 0.10638 -0.66297 0.11328 -0.6757 C 0.12057 -0.68959 0.12995 -0.7095 0.14037 -0.71737 C 0.15065 -0.725 0.15521 -0.72963 0.16693 -0.7345 C 0.17214 -0.73612 0.17761 -0.73704 0.18268 -0.73797 C 0.18997 -0.74121 0.19753 -0.74399 0.20482 -0.74723 C 0.24792 -0.74399 0.25261 -0.76019 0.27656 -0.7345 C 0.27865 -0.73218 0.28112 -0.7294 0.2832 -0.72616 C 0.28906 -0.69399 0.2888 -0.70926 0.28529 -0.67917 C 0.27969 -0.68102 0.27305 -0.67825 0.26745 -0.68357 C 0.26289 -0.68889 0.26237 -0.70209 0.25872 -0.70926 L 0.25417 -0.71737 C 0.253 -0.72338 0.25 -0.74144 0.25 -0.74723 C 0.25 -0.76945 0.25026 -0.7926 0.25208 -0.81343 C 0.25234 -0.82061 0.26146 -0.83612 0.26289 -0.83889 C 0.26537 -0.84283 0.26719 -0.84561 0.26992 -0.84838 C 0.27969 -0.85556 0.2832 -0.85556 0.29206 -0.86065 C 0.29453 -0.86181 0.29662 -0.86389 0.29896 -0.86459 C 0.31328 -0.86644 0.32747 -0.86459 0.34154 -0.86459 " pathEditMode="relative" rAng="0" ptsTypes="AAAAAAAAAAAAAAAAAAAAAAAAAAAAAAAAAAAAAAAAAAAAAAAAAAAAAAAA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4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2C2D80-FB43-453D-BB4C-04DE709CD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96" y="1825625"/>
            <a:ext cx="2897637" cy="28976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79158-74F1-4E5E-B39D-DD9831718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40" y="1587480"/>
            <a:ext cx="3549817" cy="3549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14DF0C-7B8D-427E-815C-DB72E2946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24" y="1740753"/>
            <a:ext cx="2028545" cy="29825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2967A-32B9-4924-847C-C0FDE73E9B3E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C41CCA-4F6D-4EC7-B51C-69B1FBBEA5E8}"/>
              </a:ext>
            </a:extLst>
          </p:cNvPr>
          <p:cNvSpPr/>
          <p:nvPr/>
        </p:nvSpPr>
        <p:spPr>
          <a:xfrm>
            <a:off x="2640" y="1668214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0E4E696-3F94-4630-9B60-B26FAB1205EF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94D0CE6-DCFE-45C9-A705-4399531CFF90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60C9BA5-2968-44EC-9CE5-285DE330C4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5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0"/>
    </mc:Choice>
    <mc:Fallback xmlns="">
      <p:transition spd="slow" advTm="1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0.16823 0.0027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1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2E6751-2B81-48AD-A4DE-761F3FC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63" y="2316517"/>
            <a:ext cx="3995783" cy="2095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027729-ECED-4DF0-985C-F8B507F22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62" y="2316517"/>
            <a:ext cx="3963442" cy="2224965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A490B1A-0394-4BAC-96E4-614671B91D8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8120819" y="305053"/>
            <a:ext cx="12700" cy="4022928"/>
          </a:xfrm>
          <a:prstGeom prst="curvedConnector3">
            <a:avLst>
              <a:gd name="adj1" fmla="val 660000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B76DD041-5159-4B08-A8EB-6421FF3AD3CB}"/>
              </a:ext>
            </a:extLst>
          </p:cNvPr>
          <p:cNvSpPr/>
          <p:nvPr/>
        </p:nvSpPr>
        <p:spPr>
          <a:xfrm>
            <a:off x="7530353" y="815295"/>
            <a:ext cx="1443317" cy="144331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F8A882-1757-4F57-BEA7-03675BC3B2FC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D4656-CCF5-4673-9AA5-22344FE0F0C3}"/>
              </a:ext>
            </a:extLst>
          </p:cNvPr>
          <p:cNvSpPr/>
          <p:nvPr/>
        </p:nvSpPr>
        <p:spPr>
          <a:xfrm>
            <a:off x="1" y="1672071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BB1444-58AC-4219-B407-31733DB0FE7E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84713B9-9825-45A9-A7BD-B7C69C8C5E2E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B94B144-DEDD-4175-B039-1E9BAFD5D4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2"/>
    </mc:Choice>
    <mc:Fallback xmlns="">
      <p:transition spd="slow" advTm="9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1.04167E-6 0.137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2E6751-2B81-48AD-A4DE-761F3FC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63" y="2316517"/>
            <a:ext cx="3995783" cy="2095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027729-ECED-4DF0-985C-F8B507F22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62" y="2316517"/>
            <a:ext cx="3963442" cy="2224965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4A490B1A-0394-4BAC-96E4-614671B91D8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8120819" y="305053"/>
            <a:ext cx="12700" cy="4022928"/>
          </a:xfrm>
          <a:prstGeom prst="curvedConnector3">
            <a:avLst>
              <a:gd name="adj1" fmla="val 660000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B76DD041-5159-4B08-A8EB-6421FF3AD3CB}"/>
              </a:ext>
            </a:extLst>
          </p:cNvPr>
          <p:cNvSpPr/>
          <p:nvPr/>
        </p:nvSpPr>
        <p:spPr>
          <a:xfrm>
            <a:off x="7530353" y="815295"/>
            <a:ext cx="1443317" cy="144331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3B3859-114B-4AC9-857D-73D6B2990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00" y="172260"/>
            <a:ext cx="1430633" cy="1430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F4B891-C52E-4B82-9C54-11930ABAA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90" y="186581"/>
            <a:ext cx="1627086" cy="16270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5937D1-177B-43CC-94DE-71137166B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925" y="5024584"/>
            <a:ext cx="1833416" cy="18334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AA7665-138E-44F7-A993-D58B938F9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69" y="4902759"/>
            <a:ext cx="1887778" cy="18877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DDFB3C-B198-47B8-9686-F0CCB6A39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42" y="-428528"/>
            <a:ext cx="3469791" cy="3469791"/>
          </a:xfrm>
          <a:prstGeom prst="rect">
            <a:avLst/>
          </a:prstGeom>
        </p:spPr>
      </p:pic>
      <p:sp>
        <p:nvSpPr>
          <p:cNvPr id="24" name="곱하기 기호 23">
            <a:extLst>
              <a:ext uri="{FF2B5EF4-FFF2-40B4-BE49-F238E27FC236}">
                <a16:creationId xmlns:a16="http://schemas.microsoft.com/office/drawing/2014/main" id="{F5C17F50-BCFB-4DE6-A0BC-925F55F6D033}"/>
              </a:ext>
            </a:extLst>
          </p:cNvPr>
          <p:cNvSpPr/>
          <p:nvPr/>
        </p:nvSpPr>
        <p:spPr>
          <a:xfrm>
            <a:off x="4512775" y="588118"/>
            <a:ext cx="2025359" cy="2025359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CB2CD0-3163-4E72-AD28-D78F59A1F6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90" y="4602712"/>
            <a:ext cx="2065143" cy="20651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75FE125-69A2-470C-BE21-EFC69E25F9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49" y="4099037"/>
            <a:ext cx="2956856" cy="29568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0E97499-0963-4297-92F6-4CF348C9F8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7587">
            <a:off x="6250744" y="2247983"/>
            <a:ext cx="1876425" cy="2438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84023D-EFEF-4119-84E9-03F6B82E0F5A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E2AE7C-7AA5-4773-A1FC-BD613F85CD12}"/>
              </a:ext>
            </a:extLst>
          </p:cNvPr>
          <p:cNvSpPr/>
          <p:nvPr/>
        </p:nvSpPr>
        <p:spPr>
          <a:xfrm>
            <a:off x="1" y="2613477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8C6D1BD-09A9-4B01-AF12-E0A9CE8F8B07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0AAC951-E868-4FED-87A5-A345EA2EE3EB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A2FA4A9-4ABF-4F5C-B71A-87D8D84703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571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9"/>
    </mc:Choice>
    <mc:Fallback xmlns="">
      <p:transition spd="slow" advTm="25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16393 0.0020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16602 -0.0011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7" y="-6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21171 0.54213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27729-ECED-4DF0-985C-F8B507F22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54" y="1748273"/>
            <a:ext cx="6045695" cy="3393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2E6751-2B81-48AD-A4DE-761F3FC47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63" y="2316517"/>
            <a:ext cx="3995783" cy="2095350"/>
          </a:xfrm>
          <a:prstGeom prst="rect">
            <a:avLst/>
          </a:prstGeom>
        </p:spPr>
      </p:pic>
      <p:sp>
        <p:nvSpPr>
          <p:cNvPr id="42" name="화살표: 아래로 구부러짐 41">
            <a:extLst>
              <a:ext uri="{FF2B5EF4-FFF2-40B4-BE49-F238E27FC236}">
                <a16:creationId xmlns:a16="http://schemas.microsoft.com/office/drawing/2014/main" id="{048489BF-46F3-4EDB-B9AD-C916669E2124}"/>
              </a:ext>
            </a:extLst>
          </p:cNvPr>
          <p:cNvSpPr/>
          <p:nvPr/>
        </p:nvSpPr>
        <p:spPr>
          <a:xfrm>
            <a:off x="5860127" y="1344706"/>
            <a:ext cx="5424645" cy="971811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7531AB-2AF9-4A5C-8AFC-4AF348C882AF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E88714-D335-43BB-ADFC-5A4D5EFAD081}"/>
              </a:ext>
            </a:extLst>
          </p:cNvPr>
          <p:cNvSpPr/>
          <p:nvPr/>
        </p:nvSpPr>
        <p:spPr>
          <a:xfrm>
            <a:off x="2640" y="2609567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9596206-89BA-4F45-A8FF-58C76E548120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D01183C-EFA2-4ED5-B213-9BC050275592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44B6F27-63F1-4FE4-B112-A5DF13C473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59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"/>
    </mc:Choice>
    <mc:Fallback xmlns="">
      <p:transition spd="slow" advTm="6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18946 -0.003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04739D4-1EB5-402A-9877-DFDBF0555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62" y="3701594"/>
            <a:ext cx="3463636" cy="34636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A1F048-4C8E-4811-8A76-0D765BE2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ACEF8-E149-4E61-A092-21051A23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39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ADDDE9-76C9-45C9-9628-59109684D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03" y="792072"/>
            <a:ext cx="5273856" cy="5273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8EFCEC-CD65-4AA2-96C5-496E2EFE8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747" y="1360826"/>
            <a:ext cx="3203562" cy="3220511"/>
          </a:xfrm>
          <a:prstGeom prst="rect">
            <a:avLst/>
          </a:prstGeom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AC18DFDC-A37A-43F1-A5A9-28B162996748}"/>
              </a:ext>
            </a:extLst>
          </p:cNvPr>
          <p:cNvSpPr/>
          <p:nvPr/>
        </p:nvSpPr>
        <p:spPr>
          <a:xfrm>
            <a:off x="7191375" y="2327599"/>
            <a:ext cx="1539725" cy="153972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9D4D1E-6142-4E99-92AC-E4334BD10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62" y="4112141"/>
            <a:ext cx="2605957" cy="26059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650539-0A6F-4DB2-AC03-759FA2DE9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71" y="5101319"/>
            <a:ext cx="1284719" cy="11847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C4A989F-E247-4402-A9C1-E5C724A35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72" y="5218248"/>
            <a:ext cx="1284719" cy="11847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E32233-8676-450A-BB89-6EF3914EA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45" y="5100704"/>
            <a:ext cx="1284719" cy="11847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0B9DE1A-D0A5-40CB-80E2-5021822308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78" y="5218248"/>
            <a:ext cx="1284719" cy="11847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F6E5A0-9C63-4BDD-8780-026756528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22" y="0"/>
            <a:ext cx="6255246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1EAD5C-6478-49F3-9ACA-A45D47306FF6}"/>
              </a:ext>
            </a:extLst>
          </p:cNvPr>
          <p:cNvSpPr/>
          <p:nvPr/>
        </p:nvSpPr>
        <p:spPr>
          <a:xfrm>
            <a:off x="0" y="0"/>
            <a:ext cx="3051551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7025B-7B58-4DBA-BF8B-E15557B72179}"/>
              </a:ext>
            </a:extLst>
          </p:cNvPr>
          <p:cNvSpPr/>
          <p:nvPr/>
        </p:nvSpPr>
        <p:spPr>
          <a:xfrm>
            <a:off x="1" y="2600086"/>
            <a:ext cx="3064558" cy="613973"/>
          </a:xfrm>
          <a:prstGeom prst="rect">
            <a:avLst/>
          </a:prstGeom>
          <a:solidFill>
            <a:srgbClr val="BBA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CBAE2E4-57C9-43B8-95A3-78FE3D0F8836}"/>
              </a:ext>
            </a:extLst>
          </p:cNvPr>
          <p:cNvSpPr txBox="1">
            <a:spLocks/>
          </p:cNvSpPr>
          <p:nvPr/>
        </p:nvSpPr>
        <p:spPr>
          <a:xfrm>
            <a:off x="12299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E3B31DE-E218-497A-9D82-E94943E4DFA4}"/>
              </a:ext>
            </a:extLst>
          </p:cNvPr>
          <p:cNvSpPr txBox="1">
            <a:spLocks/>
          </p:cNvSpPr>
          <p:nvPr/>
        </p:nvSpPr>
        <p:spPr>
          <a:xfrm>
            <a:off x="5127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추진 배경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시장 현황 및 차별성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목표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B340C8D-63FF-4233-B4A7-B87F775A33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7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6"/>
    </mc:Choice>
    <mc:Fallback xmlns="">
      <p:transition spd="slow" advTm="28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1.04167E-6 0.137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0013 -0.096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48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0.19688 -0.54421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2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81 L -0.16784 -0.41203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8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03047 -0.40278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-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81 L 0.01888 -0.4247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|1.7|1.1|1.4|1.3|3.1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1.8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1.3|1.7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0.8|1.2|1.2|1.3|1.7|1|1.3|1.2|1.4|2.6|0.8|2.1|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2.8|1.2|1|1.5|4.1|2|5.3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7|1.8|1.6|9.8|6.4|5.7|2.7|13.1|2.8|1.7|5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207</Words>
  <Application>Microsoft Office PowerPoint</Application>
  <PresentationFormat>와이드스크린</PresentationFormat>
  <Paragraphs>195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배달의민족 한나는 열한살</vt:lpstr>
      <vt:lpstr>휴먼둥근헤드라인</vt:lpstr>
      <vt:lpstr>휴먼편지체</vt:lpstr>
      <vt:lpstr>Arial</vt:lpstr>
      <vt:lpstr>Office 테마</vt:lpstr>
      <vt:lpstr>PowerPoint 프레젠테이션</vt:lpstr>
      <vt:lpstr>목차</vt:lpstr>
      <vt:lpstr>목차</vt:lpstr>
      <vt:lpstr>목차</vt:lpstr>
      <vt:lpstr>목차</vt:lpstr>
      <vt:lpstr>목차</vt:lpstr>
      <vt:lpstr>목차</vt:lpstr>
      <vt:lpstr>목차</vt:lpstr>
      <vt:lpstr>목차</vt:lpstr>
      <vt:lpstr>목차</vt:lpstr>
      <vt:lpstr>목차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(소프트웨어학부)최진영</dc:creator>
  <cp:lastModifiedBy>(소프트웨어학부)최진영</cp:lastModifiedBy>
  <cp:revision>33</cp:revision>
  <dcterms:created xsi:type="dcterms:W3CDTF">2018-03-08T00:45:18Z</dcterms:created>
  <dcterms:modified xsi:type="dcterms:W3CDTF">2018-03-09T04:03:56Z</dcterms:modified>
</cp:coreProperties>
</file>